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2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6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734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9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2364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7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520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8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6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66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1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7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94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2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70477-D7D3-4659-9870-B449820397C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6D473E-98EE-484D-AFA9-7313816E3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2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УЛУГ БОЛУК УРУГЛАРЫНЫН ШАГАА ЫРЫЛАРЫ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82" y="365126"/>
            <a:ext cx="4893860" cy="72669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ЫРЫ «АРБАЙ-ХООР»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8904" y="230962"/>
            <a:ext cx="3778678" cy="6415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Ажыл-ишке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дадыкан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Адыжывыс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каям</a:t>
            </a:r>
            <a:r>
              <a:rPr lang="ru-RU" sz="1200" b="1" dirty="0" smtClean="0">
                <a:solidFill>
                  <a:srgbClr val="0070C0"/>
                </a:solidFill>
              </a:rPr>
              <a:t>, </a:t>
            </a:r>
            <a:r>
              <a:rPr lang="ru-RU" sz="1200" b="1" dirty="0" err="1" smtClean="0">
                <a:solidFill>
                  <a:srgbClr val="0070C0"/>
                </a:solidFill>
              </a:rPr>
              <a:t>эш</a:t>
            </a:r>
            <a:r>
              <a:rPr lang="ru-RU" sz="12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Анай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чашты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чаптап</a:t>
            </a:r>
            <a:r>
              <a:rPr lang="ru-RU" sz="1200" b="1" dirty="0" smtClean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Арбай-хоорлап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ойнаал</a:t>
            </a:r>
            <a:r>
              <a:rPr lang="ru-RU" sz="12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Арбай-хоор</a:t>
            </a:r>
            <a:r>
              <a:rPr lang="ru-RU" sz="1200" b="1" dirty="0" smtClean="0">
                <a:solidFill>
                  <a:srgbClr val="0070C0"/>
                </a:solidFill>
              </a:rPr>
              <a:t> – 4 </a:t>
            </a:r>
            <a:r>
              <a:rPr lang="ru-RU" sz="1200" b="1" dirty="0" err="1" smtClean="0">
                <a:solidFill>
                  <a:srgbClr val="0070C0"/>
                </a:solidFill>
              </a:rPr>
              <a:t>катап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</a:t>
            </a:r>
            <a:r>
              <a:rPr lang="ru-RU" sz="1200" b="1" dirty="0" err="1" smtClean="0">
                <a:solidFill>
                  <a:srgbClr val="0070C0"/>
                </a:solidFill>
              </a:rPr>
              <a:t>Чеди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чылын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торувээн</a:t>
            </a:r>
            <a:r>
              <a:rPr lang="ru-RU" sz="1200" b="1" dirty="0" smtClean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Черге хонар </a:t>
            </a:r>
            <a:r>
              <a:rPr lang="ru-RU" sz="1200" b="1" dirty="0" err="1" smtClean="0">
                <a:solidFill>
                  <a:srgbClr val="0070C0"/>
                </a:solidFill>
              </a:rPr>
              <a:t>ошкузун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</a:t>
            </a:r>
            <a:r>
              <a:rPr lang="ru-RU" sz="1200" b="1" dirty="0" err="1" smtClean="0">
                <a:solidFill>
                  <a:srgbClr val="0070C0"/>
                </a:solidFill>
              </a:rPr>
              <a:t>Улуг-эргек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догергеш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Ужа-</a:t>
            </a:r>
            <a:r>
              <a:rPr lang="ru-RU" sz="1200" b="1" dirty="0" err="1" smtClean="0">
                <a:solidFill>
                  <a:srgbClr val="0070C0"/>
                </a:solidFill>
              </a:rPr>
              <a:t>тожун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салган</a:t>
            </a:r>
            <a:r>
              <a:rPr lang="ru-RU" sz="12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</a:t>
            </a:r>
            <a:r>
              <a:rPr lang="ru-RU" sz="1200" b="1" dirty="0" err="1" smtClean="0">
                <a:solidFill>
                  <a:srgbClr val="0070C0"/>
                </a:solidFill>
              </a:rPr>
              <a:t>Арбай-хоор</a:t>
            </a:r>
            <a:r>
              <a:rPr lang="ru-RU" sz="1200" b="1" dirty="0" smtClean="0">
                <a:solidFill>
                  <a:srgbClr val="0070C0"/>
                </a:solidFill>
              </a:rPr>
              <a:t> – 4 </a:t>
            </a:r>
            <a:r>
              <a:rPr lang="ru-RU" sz="1200" b="1" dirty="0" err="1" smtClean="0">
                <a:solidFill>
                  <a:srgbClr val="0070C0"/>
                </a:solidFill>
              </a:rPr>
              <a:t>катап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Башку </a:t>
            </a:r>
            <a:r>
              <a:rPr lang="ru-RU" sz="1200" b="1" dirty="0" err="1" smtClean="0">
                <a:solidFill>
                  <a:srgbClr val="0070C0"/>
                </a:solidFill>
              </a:rPr>
              <a:t>уваа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салаалар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Пашты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долдур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дулгеннер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Бичии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уваа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салаалар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Бичии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буурек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манааннар</a:t>
            </a:r>
            <a:r>
              <a:rPr lang="ru-RU" sz="12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200" b="1" dirty="0" err="1" smtClean="0">
                <a:solidFill>
                  <a:srgbClr val="0070C0"/>
                </a:solidFill>
              </a:rPr>
              <a:t>Арбай-хоор</a:t>
            </a:r>
            <a:r>
              <a:rPr lang="ru-RU" sz="1200" b="1" dirty="0" smtClean="0">
                <a:solidFill>
                  <a:srgbClr val="0070C0"/>
                </a:solidFill>
              </a:rPr>
              <a:t> – 4 </a:t>
            </a:r>
            <a:r>
              <a:rPr lang="ru-RU" sz="1200" b="1" dirty="0" err="1" smtClean="0">
                <a:solidFill>
                  <a:srgbClr val="0070C0"/>
                </a:solidFill>
              </a:rPr>
              <a:t>катап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   Чупу </a:t>
            </a:r>
            <a:r>
              <a:rPr lang="ru-RU" sz="1200" b="1" dirty="0" err="1" smtClean="0">
                <a:solidFill>
                  <a:srgbClr val="0070C0"/>
                </a:solidFill>
              </a:rPr>
              <a:t>чупу</a:t>
            </a:r>
            <a:r>
              <a:rPr lang="ru-RU" sz="1200" b="1" dirty="0" smtClean="0">
                <a:solidFill>
                  <a:srgbClr val="0070C0"/>
                </a:solidFill>
              </a:rPr>
              <a:t>, </a:t>
            </a:r>
            <a:r>
              <a:rPr lang="ru-RU" sz="1200" b="1" dirty="0" err="1" smtClean="0">
                <a:solidFill>
                  <a:srgbClr val="0070C0"/>
                </a:solidFill>
              </a:rPr>
              <a:t>чудуруум</a:t>
            </a:r>
            <a:r>
              <a:rPr lang="ru-RU" sz="1200" b="1" dirty="0" smtClean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   </a:t>
            </a:r>
            <a:r>
              <a:rPr lang="ru-RU" sz="1200" b="1" dirty="0" err="1" smtClean="0">
                <a:solidFill>
                  <a:srgbClr val="0070C0"/>
                </a:solidFill>
              </a:rPr>
              <a:t>Чудук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ышкаш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билээм</a:t>
            </a:r>
            <a:r>
              <a:rPr lang="ru-RU" sz="12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   </a:t>
            </a:r>
            <a:r>
              <a:rPr lang="ru-RU" sz="1200" b="1" dirty="0" err="1" smtClean="0">
                <a:solidFill>
                  <a:srgbClr val="0070C0"/>
                </a:solidFill>
              </a:rPr>
              <a:t>Кып-кыры</a:t>
            </a:r>
            <a:r>
              <a:rPr lang="ru-RU" sz="1200" b="1" dirty="0" smtClean="0">
                <a:solidFill>
                  <a:srgbClr val="0070C0"/>
                </a:solidFill>
              </a:rPr>
              <a:t>, оп-</a:t>
            </a:r>
            <a:r>
              <a:rPr lang="ru-RU" sz="1200" b="1" dirty="0" err="1" smtClean="0">
                <a:solidFill>
                  <a:srgbClr val="0070C0"/>
                </a:solidFill>
              </a:rPr>
              <a:t>ожун</a:t>
            </a:r>
            <a:r>
              <a:rPr lang="ru-RU" sz="1200" b="1" dirty="0" smtClean="0">
                <a:solidFill>
                  <a:srgbClr val="0070C0"/>
                </a:solidFill>
              </a:rPr>
              <a:t>,</a:t>
            </a:r>
          </a:p>
          <a:p>
            <a:pPr marL="0" indent="0" algn="r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</a:t>
            </a:r>
            <a:r>
              <a:rPr lang="ru-RU" sz="1200" b="1" dirty="0" err="1">
                <a:solidFill>
                  <a:srgbClr val="0070C0"/>
                </a:solidFill>
              </a:rPr>
              <a:t>ч</a:t>
            </a:r>
            <a:r>
              <a:rPr lang="ru-RU" sz="1200" b="1" dirty="0" err="1" smtClean="0">
                <a:solidFill>
                  <a:srgbClr val="0070C0"/>
                </a:solidFill>
              </a:rPr>
              <a:t>ап-чарын</a:t>
            </a:r>
            <a:r>
              <a:rPr lang="ru-RU" sz="1200" b="1" dirty="0" smtClean="0">
                <a:solidFill>
                  <a:srgbClr val="0070C0"/>
                </a:solidFill>
              </a:rPr>
              <a:t>, </a:t>
            </a:r>
            <a:r>
              <a:rPr lang="ru-RU" sz="1200" b="1" dirty="0" err="1" smtClean="0">
                <a:solidFill>
                  <a:srgbClr val="0070C0"/>
                </a:solidFill>
              </a:rPr>
              <a:t>кижиргенир</a:t>
            </a:r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200" b="1" dirty="0" err="1" smtClean="0">
                <a:solidFill>
                  <a:srgbClr val="0070C0"/>
                </a:solidFill>
              </a:rPr>
              <a:t>колдуктар</a:t>
            </a:r>
            <a:r>
              <a:rPr lang="ru-RU" sz="1200" b="1" dirty="0" smtClean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1200" b="1" dirty="0" smtClean="0">
                <a:solidFill>
                  <a:srgbClr val="0070C0"/>
                </a:solidFill>
              </a:rPr>
              <a:t>                     </a:t>
            </a:r>
            <a:r>
              <a:rPr lang="ru-RU" sz="1200" b="1" dirty="0" err="1" smtClean="0">
                <a:solidFill>
                  <a:srgbClr val="0070C0"/>
                </a:solidFill>
              </a:rPr>
              <a:t>Арбай-хоор</a:t>
            </a:r>
            <a:r>
              <a:rPr lang="ru-RU" sz="1200" b="1" dirty="0" smtClean="0">
                <a:solidFill>
                  <a:srgbClr val="0070C0"/>
                </a:solidFill>
              </a:rPr>
              <a:t> – 4 </a:t>
            </a:r>
            <a:r>
              <a:rPr lang="ru-RU" sz="1200" b="1" dirty="0" err="1" smtClean="0">
                <a:solidFill>
                  <a:srgbClr val="0070C0"/>
                </a:solidFill>
              </a:rPr>
              <a:t>катап</a:t>
            </a:r>
            <a:endParaRPr lang="ru-RU" sz="1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400" b="1" dirty="0"/>
          </a:p>
        </p:txBody>
      </p:sp>
      <p:pic>
        <p:nvPicPr>
          <p:cNvPr id="5" name="Арбай хоор -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8356" y="3435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3698693" cy="128089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ЫРЫ «АРТЫШ»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1742" y="95535"/>
            <a:ext cx="5322628" cy="66601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00" b="1" dirty="0" err="1" smtClean="0">
                <a:solidFill>
                  <a:srgbClr val="0070C0"/>
                </a:solidFill>
              </a:rPr>
              <a:t>Арыг</a:t>
            </a:r>
            <a:r>
              <a:rPr lang="ru-RU" sz="1000" b="1" dirty="0" smtClean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агаар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ораны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боор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Арга-эзим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аяннарын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Ава </a:t>
            </a:r>
            <a:r>
              <a:rPr lang="ru-RU" sz="1000" b="1" dirty="0" err="1">
                <a:solidFill>
                  <a:srgbClr val="0070C0"/>
                </a:solidFill>
              </a:rPr>
              <a:t>бойдус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арыг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кылдыр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Артыжап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каан</a:t>
            </a:r>
            <a:r>
              <a:rPr lang="ru-RU" sz="1000" b="1" dirty="0">
                <a:solidFill>
                  <a:srgbClr val="0070C0"/>
                </a:solidFill>
              </a:rPr>
              <a:t>, </a:t>
            </a:r>
            <a:r>
              <a:rPr lang="ru-RU" sz="1000" b="1" dirty="0" err="1">
                <a:solidFill>
                  <a:srgbClr val="0070C0"/>
                </a:solidFill>
              </a:rPr>
              <a:t>айдызап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каан</a:t>
            </a:r>
            <a:r>
              <a:rPr lang="ru-RU" sz="1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Шагдан</a:t>
            </a:r>
            <a:r>
              <a:rPr lang="ru-RU" sz="1000" b="1" dirty="0">
                <a:solidFill>
                  <a:srgbClr val="0070C0"/>
                </a:solidFill>
              </a:rPr>
              <a:t> тура </a:t>
            </a:r>
            <a:r>
              <a:rPr lang="ru-RU" sz="1000" b="1" dirty="0" err="1">
                <a:solidFill>
                  <a:srgbClr val="0070C0"/>
                </a:solidFill>
              </a:rPr>
              <a:t>чонувустун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Сагып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келген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чанчылы</a:t>
            </a:r>
            <a:r>
              <a:rPr lang="ru-RU" sz="1000" b="1" dirty="0">
                <a:solidFill>
                  <a:srgbClr val="0070C0"/>
                </a:solidFill>
              </a:rPr>
              <a:t>-дыр –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Аарыг-аржык</a:t>
            </a:r>
            <a:r>
              <a:rPr lang="ru-RU" sz="1000" b="1" dirty="0">
                <a:solidFill>
                  <a:srgbClr val="0070C0"/>
                </a:solidFill>
              </a:rPr>
              <a:t>, аза-</a:t>
            </a:r>
            <a:r>
              <a:rPr lang="ru-RU" sz="1000" b="1" dirty="0" err="1">
                <a:solidFill>
                  <a:srgbClr val="0070C0"/>
                </a:solidFill>
              </a:rPr>
              <a:t>буктан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Артыш</a:t>
            </a:r>
            <a:r>
              <a:rPr lang="ru-RU" sz="1000" b="1" dirty="0">
                <a:solidFill>
                  <a:srgbClr val="0070C0"/>
                </a:solidFill>
              </a:rPr>
              <a:t>-биле </a:t>
            </a:r>
            <a:r>
              <a:rPr lang="ru-RU" sz="1000" b="1" dirty="0" err="1">
                <a:solidFill>
                  <a:srgbClr val="0070C0"/>
                </a:solidFill>
              </a:rPr>
              <a:t>арыгланыр</a:t>
            </a:r>
            <a:r>
              <a:rPr lang="ru-RU" sz="1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Авыралдыг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унуш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Айдыс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чыттыг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артыш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Аарыг-аржык</a:t>
            </a:r>
            <a:r>
              <a:rPr lang="ru-RU" sz="1000" b="1" dirty="0">
                <a:solidFill>
                  <a:srgbClr val="0070C0"/>
                </a:solidFill>
              </a:rPr>
              <a:t>, </a:t>
            </a:r>
            <a:r>
              <a:rPr lang="ru-RU" sz="1000" b="1" dirty="0" err="1">
                <a:solidFill>
                  <a:srgbClr val="0070C0"/>
                </a:solidFill>
              </a:rPr>
              <a:t>хирден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Арыглаптар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куштуг</a:t>
            </a:r>
            <a:r>
              <a:rPr lang="ru-RU" sz="1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Бачыт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хайны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ырадырда</a:t>
            </a:r>
            <a:r>
              <a:rPr lang="ru-RU" sz="1000" b="1" dirty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Багай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душту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чайладырда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Артыжывыс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кыпсып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алгаш</a:t>
            </a:r>
            <a:r>
              <a:rPr lang="ru-RU" sz="1000" b="1" dirty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Артыжанып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чалбарыыр</a:t>
            </a:r>
            <a:r>
              <a:rPr lang="ru-RU" sz="1000" b="1" dirty="0">
                <a:solidFill>
                  <a:srgbClr val="0070C0"/>
                </a:solidFill>
              </a:rPr>
              <a:t> бис.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Чаагай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чытка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шаптаттыргаш</a:t>
            </a:r>
            <a:r>
              <a:rPr lang="ru-RU" sz="1000" b="1" dirty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Сагыш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сеткил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улам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сергээр</a:t>
            </a:r>
            <a:r>
              <a:rPr lang="ru-RU" sz="1000" b="1" dirty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Сузуглелин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оскунмаза</a:t>
            </a:r>
            <a:r>
              <a:rPr lang="ru-RU" sz="1000" b="1" dirty="0">
                <a:solidFill>
                  <a:srgbClr val="0070C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1000" b="1" dirty="0" err="1">
                <a:solidFill>
                  <a:srgbClr val="0070C0"/>
                </a:solidFill>
              </a:rPr>
              <a:t>Сулде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кезээ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бедик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болур</a:t>
            </a:r>
            <a:r>
              <a:rPr lang="ru-RU" sz="1000" b="1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 </a:t>
            </a:r>
            <a:r>
              <a:rPr lang="ru-RU" sz="1000" b="1" dirty="0" err="1">
                <a:solidFill>
                  <a:srgbClr val="0070C0"/>
                </a:solidFill>
              </a:rPr>
              <a:t>Авыралдыг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унуш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Айдыс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чыттыг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артыш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Аарыг-аржык</a:t>
            </a:r>
            <a:r>
              <a:rPr lang="ru-RU" sz="1000" b="1" dirty="0">
                <a:solidFill>
                  <a:srgbClr val="0070C0"/>
                </a:solidFill>
              </a:rPr>
              <a:t>, </a:t>
            </a:r>
            <a:r>
              <a:rPr lang="ru-RU" sz="1000" b="1" dirty="0" err="1">
                <a:solidFill>
                  <a:srgbClr val="0070C0"/>
                </a:solidFill>
              </a:rPr>
              <a:t>хирден</a:t>
            </a:r>
            <a:endParaRPr lang="ru-RU" sz="1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      </a:t>
            </a:r>
            <a:r>
              <a:rPr lang="ru-RU" sz="1000" b="1" dirty="0" err="1">
                <a:solidFill>
                  <a:srgbClr val="0070C0"/>
                </a:solidFill>
              </a:rPr>
              <a:t>Арыглаптар</a:t>
            </a:r>
            <a:r>
              <a:rPr lang="ru-RU" sz="1000" b="1" dirty="0">
                <a:solidFill>
                  <a:srgbClr val="0070C0"/>
                </a:solidFill>
              </a:rPr>
              <a:t> </a:t>
            </a:r>
            <a:r>
              <a:rPr lang="ru-RU" sz="1000" b="1" dirty="0" err="1">
                <a:solidFill>
                  <a:srgbClr val="0070C0"/>
                </a:solidFill>
              </a:rPr>
              <a:t>куштуг</a:t>
            </a:r>
            <a:r>
              <a:rPr lang="ru-RU" sz="1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0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E.Tanova_V.Tanov_-_ARTYSH_(iPle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1687" y="3425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3862466" cy="5905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КОЖАМЫКТАР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7504" y="95534"/>
            <a:ext cx="5940639" cy="70104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800" b="1" dirty="0" err="1" smtClean="0">
                <a:solidFill>
                  <a:srgbClr val="0070C0"/>
                </a:solidFill>
              </a:rPr>
              <a:t>Чеди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мыйгак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долаан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бурган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Оору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дур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 куду </a:t>
            </a:r>
            <a:r>
              <a:rPr lang="ru-RU" sz="4800" b="1" dirty="0" err="1" smtClean="0">
                <a:solidFill>
                  <a:srgbClr val="0070C0"/>
                </a:solidFill>
              </a:rPr>
              <a:t>дур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Черивистин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уруглары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0070C0"/>
                </a:solidFill>
              </a:rPr>
              <a:t>Четче </a:t>
            </a:r>
            <a:r>
              <a:rPr lang="ru-RU" sz="4800" b="1" dirty="0" err="1">
                <a:solidFill>
                  <a:srgbClr val="0070C0"/>
                </a:solidFill>
              </a:rPr>
              <a:t>дир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 </a:t>
            </a:r>
            <a:r>
              <a:rPr lang="ru-RU" sz="4800" b="1" dirty="0" err="1">
                <a:solidFill>
                  <a:srgbClr val="0070C0"/>
                </a:solidFill>
              </a:rPr>
              <a:t>менди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дир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 smtClean="0">
                <a:solidFill>
                  <a:srgbClr val="0070C0"/>
                </a:solidFill>
              </a:rPr>
              <a:t>?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Алды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мыйгак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долаан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бурган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Оору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дур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 куду </a:t>
            </a:r>
            <a:r>
              <a:rPr lang="ru-RU" sz="4800" b="1" dirty="0" err="1">
                <a:solidFill>
                  <a:srgbClr val="0070C0"/>
                </a:solidFill>
              </a:rPr>
              <a:t>дур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</a:t>
            </a: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Аалывыстын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оолдары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Арбын</a:t>
            </a:r>
            <a:r>
              <a:rPr lang="ru-RU" sz="4800" b="1" dirty="0">
                <a:solidFill>
                  <a:srgbClr val="0070C0"/>
                </a:solidFill>
              </a:rPr>
              <a:t>-дыр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 </a:t>
            </a:r>
            <a:r>
              <a:rPr lang="ru-RU" sz="4800" b="1" dirty="0" err="1">
                <a:solidFill>
                  <a:srgbClr val="0070C0"/>
                </a:solidFill>
              </a:rPr>
              <a:t>ковей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дир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r>
              <a:rPr lang="ru-RU" sz="4800" b="1" dirty="0" err="1" smtClean="0">
                <a:solidFill>
                  <a:srgbClr val="0070C0"/>
                </a:solidFill>
              </a:rPr>
              <a:t>Чеди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>
                <a:solidFill>
                  <a:srgbClr val="0070C0"/>
                </a:solidFill>
              </a:rPr>
              <a:t>–</a:t>
            </a:r>
            <a:r>
              <a:rPr lang="ru-RU" sz="4800" b="1" dirty="0" err="1">
                <a:solidFill>
                  <a:srgbClr val="0070C0"/>
                </a:solidFill>
              </a:rPr>
              <a:t>Холум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бажымайда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Кышкы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харын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чаай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берди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кырган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авам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ынак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авам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Кышкы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тонум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даарап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берди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4800" b="1" dirty="0" err="1" smtClean="0">
                <a:solidFill>
                  <a:srgbClr val="0070C0"/>
                </a:solidFill>
              </a:rPr>
              <a:t>Танды</a:t>
            </a:r>
            <a:r>
              <a:rPr lang="ru-RU" sz="4800" b="1" dirty="0" smtClean="0">
                <a:solidFill>
                  <a:srgbClr val="0070C0"/>
                </a:solidFill>
              </a:rPr>
              <a:t> –</a:t>
            </a:r>
            <a:r>
              <a:rPr lang="ru-RU" sz="4800" b="1" dirty="0" err="1" smtClean="0">
                <a:solidFill>
                  <a:srgbClr val="0070C0"/>
                </a:solidFill>
              </a:rPr>
              <a:t>уула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бажымайда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sz="4800" b="1" dirty="0" err="1" smtClean="0">
                <a:solidFill>
                  <a:srgbClr val="0070C0"/>
                </a:solidFill>
              </a:rPr>
              <a:t>Хортук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харын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чаай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берди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4800" b="1" dirty="0" smtClean="0">
                <a:solidFill>
                  <a:srgbClr val="0070C0"/>
                </a:solidFill>
              </a:rPr>
              <a:t>Кок-</a:t>
            </a:r>
            <a:r>
              <a:rPr lang="ru-RU" sz="4800" b="1" dirty="0" err="1" smtClean="0">
                <a:solidFill>
                  <a:srgbClr val="0070C0"/>
                </a:solidFill>
              </a:rPr>
              <a:t>ле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баштыг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кырган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авам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sz="4800" b="1" dirty="0" err="1" smtClean="0">
                <a:solidFill>
                  <a:srgbClr val="0070C0"/>
                </a:solidFill>
              </a:rPr>
              <a:t>Хоректээжим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даарап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берди</a:t>
            </a:r>
            <a:r>
              <a:rPr lang="ru-RU" sz="48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4800" b="1" dirty="0" err="1" smtClean="0">
                <a:solidFill>
                  <a:srgbClr val="0070C0"/>
                </a:solidFill>
              </a:rPr>
              <a:t>Чадаганым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холумайда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Ону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кагар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шаан</a:t>
            </a:r>
            <a:r>
              <a:rPr lang="ru-RU" sz="4800" b="1" dirty="0">
                <a:solidFill>
                  <a:srgbClr val="0070C0"/>
                </a:solidFill>
              </a:rPr>
              <a:t> бар </a:t>
            </a:r>
            <a:r>
              <a:rPr lang="ru-RU" sz="4800" b="1" dirty="0" err="1">
                <a:solidFill>
                  <a:srgbClr val="0070C0"/>
                </a:solidFill>
              </a:rPr>
              <a:t>бе</a:t>
            </a:r>
            <a:r>
              <a:rPr lang="ru-RU" sz="4800" b="1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Чараш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оюм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баглаажымда</a:t>
            </a:r>
            <a:r>
              <a:rPr lang="ru-RU" sz="4800" b="1" dirty="0">
                <a:solidFill>
                  <a:srgbClr val="0070C0"/>
                </a:solidFill>
              </a:rPr>
              <a:t> ,</a:t>
            </a:r>
          </a:p>
          <a:p>
            <a:pPr marL="0" indent="0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Ону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мунар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харыын</a:t>
            </a:r>
            <a:r>
              <a:rPr lang="ru-RU" sz="4800" b="1" dirty="0">
                <a:solidFill>
                  <a:srgbClr val="0070C0"/>
                </a:solidFill>
              </a:rPr>
              <a:t> бар </a:t>
            </a:r>
            <a:r>
              <a:rPr lang="ru-RU" sz="4800" b="1" dirty="0" err="1" smtClean="0">
                <a:solidFill>
                  <a:srgbClr val="0070C0"/>
                </a:solidFill>
              </a:rPr>
              <a:t>бе</a:t>
            </a:r>
            <a:r>
              <a:rPr lang="ru-RU" sz="4800" b="1" dirty="0" smtClean="0">
                <a:solidFill>
                  <a:srgbClr val="0070C0"/>
                </a:solidFill>
              </a:rPr>
              <a:t>?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Чадаганым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чараш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уннуг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Чаза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ойнаан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орары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ол</a:t>
            </a:r>
            <a:r>
              <a:rPr lang="ru-RU" sz="4800" b="1" dirty="0">
                <a:solidFill>
                  <a:srgbClr val="0070C0"/>
                </a:solidFill>
              </a:rPr>
              <a:t>,</a:t>
            </a: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Чараш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оюм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соодуп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каан</a:t>
            </a:r>
            <a:r>
              <a:rPr lang="ru-RU" sz="4800" b="1" dirty="0">
                <a:solidFill>
                  <a:srgbClr val="0070C0"/>
                </a:solidFill>
              </a:rPr>
              <a:t>,</a:t>
            </a:r>
          </a:p>
          <a:p>
            <a:pPr marL="0" indent="0" algn="r">
              <a:buNone/>
            </a:pPr>
            <a:r>
              <a:rPr lang="ru-RU" sz="4800" b="1" dirty="0" err="1">
                <a:solidFill>
                  <a:srgbClr val="0070C0"/>
                </a:solidFill>
              </a:rPr>
              <a:t>Чарыштырар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дээни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ол</a:t>
            </a:r>
            <a:r>
              <a:rPr lang="ru-RU" sz="4800" b="1" dirty="0" smtClean="0">
                <a:solidFill>
                  <a:srgbClr val="0070C0"/>
                </a:solidFill>
              </a:rPr>
              <a:t>?</a:t>
            </a:r>
            <a:endParaRPr lang="ru-RU" sz="4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48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Кожамыкта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4266" y="3550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ХУНДУЛУГ АДА- ИЕЛЕР!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3553" y="2092657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УРУГЛАРЫВЫСТЫН ШАГАА БАЙЫРЛАЛЫНГА БЕЛЕТКЕНИП, ЫРЛАП ТУРГАН ЫРЫЛАРЫ-ДЫР. ШАГАА БУДУУЗУНДЕ КАДЫ ЫРЛАЖЫП ЭКИ ШАГААЛААРЫНАРНЫ КУЗЕДИМ!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АРЫГ-СИЛИГНИ САГЫП, КАДЫК БОЛУНАР</a:t>
            </a:r>
            <a:r>
              <a:rPr lang="ru-RU" sz="3200" dirty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0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</TotalTime>
  <Words>326</Words>
  <Application>Microsoft Office PowerPoint</Application>
  <PresentationFormat>Широкоэкранный</PresentationFormat>
  <Paragraphs>76</Paragraphs>
  <Slides>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Легкий дым</vt:lpstr>
      <vt:lpstr>УЛУГ БОЛУК УРУГЛАРЫНЫН ШАГАА ЫРЫЛАРЫ</vt:lpstr>
      <vt:lpstr>ЫРЫ «АРБАЙ-ХООР»</vt:lpstr>
      <vt:lpstr>ЫРЫ «АРТЫШ»</vt:lpstr>
      <vt:lpstr>КОЖАМЫКТАР</vt:lpstr>
      <vt:lpstr>ХУНДУЛУГ АДА- ИЕЛЕР!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УЛУГ БОЛУК УРУГЛАРЫНЫН ШАГАА ЫРЫЛАРЫ</dc:title>
  <dc:creator>DNS</dc:creator>
  <cp:lastModifiedBy>DNS</cp:lastModifiedBy>
  <cp:revision>5</cp:revision>
  <dcterms:created xsi:type="dcterms:W3CDTF">2022-01-27T04:29:49Z</dcterms:created>
  <dcterms:modified xsi:type="dcterms:W3CDTF">2022-01-27T05:29:07Z</dcterms:modified>
</cp:coreProperties>
</file>