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5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9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94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5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691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4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29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9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4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6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4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8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3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1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78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E94ED-A7ED-4BF3-AE6D-55BD28CC85C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9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285" t="37362" r="1865" b="673"/>
          <a:stretch/>
        </p:blipFill>
        <p:spPr>
          <a:xfrm>
            <a:off x="-87087" y="-49232"/>
            <a:ext cx="12534738" cy="69072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34886" y="505911"/>
            <a:ext cx="9255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«ДЕТСКИЙ САД «ТЕРЕМОК» МУНИЦИПАЛЬНОГО БЮДЖЕТНОГО ОБЩЕОБРАЗОВАТЕЛЬНОГО УЧРЕЖДЕНИЯ СРЕДНЯЯ ОБЩЕОБРАЗОВАТЕЛЬНАЯ ШКОЛА С. САЙЛЫГ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95154" y="1825625"/>
            <a:ext cx="6113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 «Звездочка»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4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по тувинскому языку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Чеди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чузун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малымайны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3156" r="5552" b="20235"/>
          <a:stretch/>
        </p:blipFill>
        <p:spPr>
          <a:xfrm>
            <a:off x="368488" y="1606725"/>
            <a:ext cx="3039519" cy="18984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6999" r="13715" b="28810"/>
          <a:stretch/>
        </p:blipFill>
        <p:spPr>
          <a:xfrm>
            <a:off x="4038054" y="1637206"/>
            <a:ext cx="3086142" cy="1837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5333" r="7429" b="7301"/>
          <a:stretch/>
        </p:blipFill>
        <p:spPr>
          <a:xfrm>
            <a:off x="8065466" y="1586410"/>
            <a:ext cx="2417072" cy="1837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9094" r="6713" b="23286"/>
          <a:stretch/>
        </p:blipFill>
        <p:spPr>
          <a:xfrm>
            <a:off x="182882" y="4058187"/>
            <a:ext cx="2635459" cy="18288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9619" r="5132" b="23715"/>
          <a:stretch/>
        </p:blipFill>
        <p:spPr>
          <a:xfrm>
            <a:off x="8939379" y="4093020"/>
            <a:ext cx="2870298" cy="2020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9016" r="11967" b="28770"/>
          <a:stretch/>
        </p:blipFill>
        <p:spPr>
          <a:xfrm>
            <a:off x="3066567" y="4049480"/>
            <a:ext cx="2778035" cy="18375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6428" r="5857" b="30143"/>
          <a:stretch/>
        </p:blipFill>
        <p:spPr>
          <a:xfrm>
            <a:off x="6053065" y="4049480"/>
            <a:ext cx="2608183" cy="20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огнун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тургузуу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393371"/>
            <a:ext cx="8334103" cy="5094515"/>
          </a:xfrm>
        </p:spPr>
      </p:pic>
    </p:spTree>
    <p:extLst>
      <p:ext uri="{BB962C8B-B14F-4D97-AF65-F5344CB8AC3E}">
        <p14:creationId xmlns:p14="http://schemas.microsoft.com/office/powerpoint/2010/main" val="85701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993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Тыва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огнун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э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т-севи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азы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эдилелдери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11" y="1533572"/>
            <a:ext cx="5904876" cy="47191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4445" r="4953" b="4127"/>
          <a:stretch/>
        </p:blipFill>
        <p:spPr>
          <a:xfrm>
            <a:off x="129120" y="1533572"/>
            <a:ext cx="5934291" cy="46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9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Уважаемые родители!</a:t>
            </a:r>
            <a:b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виде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отчета  выкладывать в чат достижения детей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Какие задания дети выполнили: делать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фотографии детских работ, записывать видео. Такой сбор информации не только пополнит портфолио дошкольников, но и сделает каждый день в самоизоляции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запоминающимся. Желаем удачи!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43" r="426"/>
          <a:stretch/>
        </p:blipFill>
        <p:spPr>
          <a:xfrm>
            <a:off x="2388394" y="2290354"/>
            <a:ext cx="5153229" cy="3751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2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0" t="3048" r="3811" b="323"/>
          <a:stretch/>
        </p:blipFill>
        <p:spPr>
          <a:xfrm>
            <a:off x="0" y="905522"/>
            <a:ext cx="8655728" cy="585926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8888" y="365125"/>
            <a:ext cx="10474911" cy="4471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Дистанционное обучение по развитию речи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8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8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0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39991"/>
          </a:xfrm>
        </p:spPr>
      </p:pic>
    </p:spTree>
    <p:extLst>
      <p:ext uri="{BB962C8B-B14F-4D97-AF65-F5344CB8AC3E}">
        <p14:creationId xmlns:p14="http://schemas.microsoft.com/office/powerpoint/2010/main" val="284470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по ФМЭП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9" y="1611086"/>
            <a:ext cx="9505826" cy="5164182"/>
          </a:xfrm>
        </p:spPr>
      </p:pic>
    </p:spTree>
    <p:extLst>
      <p:ext uri="{BB962C8B-B14F-4D97-AF65-F5344CB8AC3E}">
        <p14:creationId xmlns:p14="http://schemas.microsoft.com/office/powerpoint/2010/main" val="62554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04503"/>
            <a:ext cx="11669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1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6" y="349159"/>
            <a:ext cx="75057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2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14095" r="5812" b="6538"/>
          <a:stretch/>
        </p:blipFill>
        <p:spPr>
          <a:xfrm>
            <a:off x="1132115" y="783770"/>
            <a:ext cx="8116388" cy="544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56</Words>
  <Application>Microsoft Office PowerPoint</Application>
  <PresentationFormat>Широкоэкранный</PresentationFormat>
  <Paragraphs>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Дистанционное обучение по развитию речи</vt:lpstr>
      <vt:lpstr>Презентация PowerPoint</vt:lpstr>
      <vt:lpstr>Презентация PowerPoint</vt:lpstr>
      <vt:lpstr>Презентация PowerPoint</vt:lpstr>
      <vt:lpstr> Дистанционное обучение по ФМЭП </vt:lpstr>
      <vt:lpstr>Презентация PowerPoint</vt:lpstr>
      <vt:lpstr>Презентация PowerPoint</vt:lpstr>
      <vt:lpstr>Презентация PowerPoint</vt:lpstr>
      <vt:lpstr> Дистанционное обучение по тувинскому языку « Чеди-чузун малымайны»</vt:lpstr>
      <vt:lpstr> Тыва огнун тургузуу</vt:lpstr>
      <vt:lpstr>Тыва огнун эт-севи, азы эдилелдери</vt:lpstr>
      <vt:lpstr> Уважаемые родители!   В виде отчета  выкладывать в чат достижения детей. Какие задания дети выполнили: делать фотографии детских работ, записывать видео. Такой сбор информации не только пополнит портфолио дошкольников, но и сделает каждый день в самоизоляции запоминающимся. Желаем удачи!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СТРУКТУРНОЕ ПОДРАЗДЕЛЕНИЕ «ДЕТСКИЙ САД «ТЕРЕМОК» МУНИЦИПАЛЬНОГО БЮДЖЕТНОГО ОБЩЕОБРАЗОВАТЕЛЬНОГО УЧРЕЖДЕНИЯ СРЕДНЯЯ ОБЩЕОБРАЗОВАТЕЛЬНАЯ ШКОЛА С. САЙЛЫГ</dc:title>
  <dc:creator>1</dc:creator>
  <cp:lastModifiedBy>1</cp:lastModifiedBy>
  <cp:revision>12</cp:revision>
  <dcterms:created xsi:type="dcterms:W3CDTF">2022-01-27T03:02:59Z</dcterms:created>
  <dcterms:modified xsi:type="dcterms:W3CDTF">2022-02-07T03:27:49Z</dcterms:modified>
</cp:coreProperties>
</file>